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6" r:id="rId2"/>
    <p:sldId id="278" r:id="rId3"/>
    <p:sldId id="271" r:id="rId4"/>
    <p:sldId id="277" r:id="rId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0"/>
    <p:restoredTop sz="95921"/>
  </p:normalViewPr>
  <p:slideViewPr>
    <p:cSldViewPr snapToGrid="0" snapToObjects="1">
      <p:cViewPr varScale="1">
        <p:scale>
          <a:sx n="34" d="100"/>
          <a:sy n="34" d="100"/>
        </p:scale>
        <p:origin x="9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2A4DA1-A106-4FBE-BDD5-6866A891B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073"/>
            <a:ext cx="24387175" cy="132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D832834-F880-4B00-A1B4-7F2E47F46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92"/>
          <a:stretch/>
        </p:blipFill>
        <p:spPr>
          <a:xfrm>
            <a:off x="-2" y="2156934"/>
            <a:ext cx="24384000" cy="115590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7403E-20B4-EAAA-0469-02ACD01D4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66169"/>
            <a:ext cx="24387174" cy="2086725"/>
          </a:xfrm>
        </p:spPr>
        <p:txBody>
          <a:bodyPr anchor="b">
            <a:noAutofit/>
          </a:bodyPr>
          <a:lstStyle>
            <a:lvl1pPr algn="ctr">
              <a:defRPr sz="14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A54446-1E3A-DA20-CA7E-D1FC88988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2302565"/>
            <a:ext cx="24387175" cy="840230"/>
          </a:xfrm>
        </p:spPr>
        <p:txBody>
          <a:bodyPr>
            <a:noAutofit/>
          </a:bodyPr>
          <a:lstStyle>
            <a:lvl1pPr marL="0" indent="0" algn="ctr">
              <a:buNone/>
              <a:defRPr sz="5200" b="1">
                <a:solidFill>
                  <a:srgbClr val="002856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Sub-Header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FE184A78-DC4E-820E-7D06-6A921DB96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20228"/>
            <a:ext cx="24387175" cy="701731"/>
          </a:xfrm>
        </p:spPr>
        <p:txBody>
          <a:bodyPr>
            <a:noAutofit/>
          </a:bodyPr>
          <a:lstStyle>
            <a:lvl1pPr marL="0" indent="0" algn="ctr">
              <a:buNone/>
              <a:defRPr sz="4200" i="1">
                <a:solidFill>
                  <a:srgbClr val="002856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7D3C1D0-29B2-474B-9C1B-C2DCEEF874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18209" y="12281268"/>
            <a:ext cx="3273751" cy="9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A14CF1-5BA7-481C-ADE2-836886A1F9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64" y="12241323"/>
            <a:ext cx="2482007" cy="100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693549-5EF3-442F-A175-54EEBA615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6738" b="38129"/>
          <a:stretch/>
        </p:blipFill>
        <p:spPr>
          <a:xfrm>
            <a:off x="375906" y="11989323"/>
            <a:ext cx="350346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575FA7E-F158-40E0-8544-1D249AD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92"/>
          <a:stretch/>
        </p:blipFill>
        <p:spPr>
          <a:xfrm>
            <a:off x="0" y="2156934"/>
            <a:ext cx="24384000" cy="115590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7403E-20B4-EAAA-0469-02ACD01D4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390771"/>
            <a:ext cx="24387174" cy="2086725"/>
          </a:xfrm>
        </p:spPr>
        <p:txBody>
          <a:bodyPr anchor="b">
            <a:noAutofit/>
          </a:bodyPr>
          <a:lstStyle>
            <a:lvl1pPr algn="ctr">
              <a:defRPr sz="14400"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A54446-1E3A-DA20-CA7E-D1FC88988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4555767"/>
            <a:ext cx="24387175" cy="840230"/>
          </a:xfrm>
        </p:spPr>
        <p:txBody>
          <a:bodyPr>
            <a:noAutofit/>
          </a:bodyPr>
          <a:lstStyle>
            <a:lvl1pPr marL="0" indent="0" algn="ctr">
              <a:buNone/>
              <a:defRPr sz="5200" b="1">
                <a:solidFill>
                  <a:srgbClr val="002856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Section Sub-Header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FE184A78-DC4E-820E-7D06-6A921DB96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610590"/>
            <a:ext cx="24387175" cy="701731"/>
          </a:xfrm>
        </p:spPr>
        <p:txBody>
          <a:bodyPr>
            <a:noAutofit/>
          </a:bodyPr>
          <a:lstStyle>
            <a:lvl1pPr marL="0" indent="0" algn="ctr">
              <a:buNone/>
              <a:defRPr sz="4200" i="1">
                <a:solidFill>
                  <a:srgbClr val="002856"/>
                </a:solidFill>
              </a:defRPr>
            </a:lvl1pPr>
          </a:lstStyle>
          <a:p>
            <a:pPr lvl="0"/>
            <a:r>
              <a:rPr lang="en-US" dirty="0"/>
              <a:t>Click to edit Section Subtitle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B567602-959B-4C5A-BB0F-F7A0CE695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209" y="894776"/>
            <a:ext cx="3083512" cy="9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CF4567C-7FF4-4D2C-ADC9-B245011EB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64" y="865748"/>
            <a:ext cx="2482011" cy="100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39E7A-298B-4BEA-B9A9-DC16613D5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3639" b="39640"/>
          <a:stretch/>
        </p:blipFill>
        <p:spPr>
          <a:xfrm>
            <a:off x="375906" y="613748"/>
            <a:ext cx="363446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3C681C58-F915-409C-825A-55BB70FE21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6" b="59623"/>
          <a:stretch/>
        </p:blipFill>
        <p:spPr bwMode="auto">
          <a:xfrm>
            <a:off x="0" y="7807"/>
            <a:ext cx="24387175" cy="20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894ACC-DBEA-3840-A597-43C8F0BB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58" y="552922"/>
            <a:ext cx="13775636" cy="897827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00285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FF9838-F2DF-7742-9F5A-5B92F9E35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58" y="2496023"/>
            <a:ext cx="22811459" cy="985790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2856"/>
                </a:solidFill>
              </a:defRPr>
            </a:lvl1pPr>
            <a:lvl2pPr>
              <a:defRPr sz="4400">
                <a:solidFill>
                  <a:srgbClr val="002856"/>
                </a:solidFill>
              </a:defRPr>
            </a:lvl2pPr>
            <a:lvl3pPr>
              <a:defRPr sz="3600">
                <a:solidFill>
                  <a:srgbClr val="002856"/>
                </a:solidFill>
              </a:defRPr>
            </a:lvl3pPr>
            <a:lvl4pPr>
              <a:defRPr sz="3200">
                <a:solidFill>
                  <a:srgbClr val="002856"/>
                </a:solidFill>
              </a:defRPr>
            </a:lvl4pPr>
            <a:lvl5pPr>
              <a:defRPr sz="3200">
                <a:solidFill>
                  <a:srgbClr val="00285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192DE64-1934-3B4A-A824-0943BB22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7860" y="12671829"/>
            <a:ext cx="5487114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fld id="{25626BDA-0F00-C54B-A135-86532C52F960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77EEC09-5B83-DF4F-A7BC-5659FDD4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252" y="12712701"/>
            <a:ext cx="8230672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F133D23-F853-7B4B-AF41-92FEA83C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112202" y="12712701"/>
            <a:ext cx="5487114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fld id="{25E421DB-A7EE-A741-ABFF-DBD0A6CD84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5D7E98E-14F0-46F4-814F-B3D71646CB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206" y="574617"/>
            <a:ext cx="2162895" cy="8784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41D1EF-9B5F-4F06-B6F2-D6A905BB1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3639" b="39640"/>
          <a:stretch/>
        </p:blipFill>
        <p:spPr>
          <a:xfrm>
            <a:off x="16410038" y="526605"/>
            <a:ext cx="3001025" cy="10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09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864C-7234-BF40-B961-E3A0F90FC40A}" type="datetimeFigureOut">
              <a:rPr lang="en-US" smtClean="0"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C837-2474-6B46-B148-7E7B6789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0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BCBB8B-3DC1-4B76-AB01-AF8D2C867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CF4C754-192D-4E0D-87F8-82BA55AA01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2F786C-814D-4BBF-A2A1-A3B71B771B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5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7CC4-9CFA-DE83-774B-55F6920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93DA-57AE-A15C-516A-22191406EF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7858" y="2496023"/>
            <a:ext cx="22811459" cy="98579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3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7CC4-9CFA-DE83-774B-55F6920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93DA-57AE-A15C-516A-22191406EF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7858" y="2496023"/>
            <a:ext cx="22811459" cy="98579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46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0</Words>
  <Application>Microsoft Office PowerPoint</Application>
  <PresentationFormat>自定义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S Berliant</dc:creator>
  <cp:lastModifiedBy>IEEE GBC</cp:lastModifiedBy>
  <cp:revision>33</cp:revision>
  <dcterms:created xsi:type="dcterms:W3CDTF">2021-10-28T02:11:57Z</dcterms:created>
  <dcterms:modified xsi:type="dcterms:W3CDTF">2025-06-14T13:24:37Z</dcterms:modified>
</cp:coreProperties>
</file>